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88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014299"/>
            <a:ext cx="7415927" cy="1935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21"/>
              </a:lnSpc>
              <a:buNone/>
            </a:pPr>
            <a:r>
              <a:rPr lang="en-US" sz="609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Retail Sales Data Analysis</a:t>
            </a:r>
            <a:endParaRPr lang="en-US" sz="6097" dirty="0"/>
          </a:p>
        </p:txBody>
      </p:sp>
      <p:sp>
        <p:nvSpPr>
          <p:cNvPr id="7" name="Text 2"/>
          <p:cNvSpPr/>
          <p:nvPr/>
        </p:nvSpPr>
        <p:spPr>
          <a:xfrm>
            <a:off x="6350437" y="432054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This project aims to analyze sales data for a major retail chain, uncovering insights to drive strategic decision-making and improve business performance.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5801797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B04B7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491526" y="5950506"/>
            <a:ext cx="11263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SB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716" y="5783342"/>
            <a:ext cx="326576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Smruti Ranjan Biswal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729" y="2055852"/>
            <a:ext cx="4868942" cy="41177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79909"/>
            <a:ext cx="6644759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 and Extraction</a:t>
            </a:r>
            <a:endParaRPr lang="en-US" sz="4418" dirty="0"/>
          </a:p>
        </p:txBody>
      </p:sp>
      <p:sp>
        <p:nvSpPr>
          <p:cNvPr id="7" name="Shape 2"/>
          <p:cNvSpPr/>
          <p:nvPr/>
        </p:nvSpPr>
        <p:spPr>
          <a:xfrm>
            <a:off x="864037" y="252924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49774" y="2638544"/>
            <a:ext cx="18383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1"/>
              </a:lnSpc>
              <a:buNone/>
            </a:pPr>
            <a:r>
              <a:rPr lang="en-US" sz="265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51" dirty="0"/>
          </a:p>
        </p:txBody>
      </p:sp>
      <p:sp>
        <p:nvSpPr>
          <p:cNvPr id="9" name="Text 4"/>
          <p:cNvSpPr/>
          <p:nvPr/>
        </p:nvSpPr>
        <p:spPr>
          <a:xfrm>
            <a:off x="1666280" y="2529245"/>
            <a:ext cx="2964656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Point-of-Sale (POS) Data</a:t>
            </a:r>
            <a:endParaRPr lang="en-US" sz="2209" dirty="0"/>
          </a:p>
        </p:txBody>
      </p:sp>
      <p:sp>
        <p:nvSpPr>
          <p:cNvPr id="10" name="Text 5"/>
          <p:cNvSpPr/>
          <p:nvPr/>
        </p:nvSpPr>
        <p:spPr>
          <a:xfrm>
            <a:off x="1666280" y="302799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Comprehensive sales transaction records from all retail locations.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64037" y="434256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49774" y="4451866"/>
            <a:ext cx="18383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1"/>
              </a:lnSpc>
              <a:buNone/>
            </a:pPr>
            <a:r>
              <a:rPr lang="en-US" sz="265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51" dirty="0"/>
          </a:p>
        </p:txBody>
      </p:sp>
      <p:sp>
        <p:nvSpPr>
          <p:cNvPr id="13" name="Text 8"/>
          <p:cNvSpPr/>
          <p:nvPr/>
        </p:nvSpPr>
        <p:spPr>
          <a:xfrm>
            <a:off x="1666280" y="4342567"/>
            <a:ext cx="3647361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Inventory Management System</a:t>
            </a:r>
            <a:endParaRPr lang="en-US" sz="2209" dirty="0"/>
          </a:p>
        </p:txBody>
      </p:sp>
      <p:sp>
        <p:nvSpPr>
          <p:cNvPr id="14" name="Text 9"/>
          <p:cNvSpPr/>
          <p:nvPr/>
        </p:nvSpPr>
        <p:spPr>
          <a:xfrm>
            <a:off x="1666280" y="4841319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on product stock levels, shipments, and inventory turnover.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864037" y="615588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49774" y="6265188"/>
            <a:ext cx="18383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1"/>
              </a:lnSpc>
              <a:buNone/>
            </a:pPr>
            <a:r>
              <a:rPr lang="en-US" sz="265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51" dirty="0"/>
          </a:p>
        </p:txBody>
      </p:sp>
      <p:sp>
        <p:nvSpPr>
          <p:cNvPr id="17" name="Text 12"/>
          <p:cNvSpPr/>
          <p:nvPr/>
        </p:nvSpPr>
        <p:spPr>
          <a:xfrm>
            <a:off x="1666280" y="615588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Customer Profiles</a:t>
            </a:r>
            <a:endParaRPr lang="en-US" sz="2209" dirty="0"/>
          </a:p>
        </p:txBody>
      </p:sp>
      <p:sp>
        <p:nvSpPr>
          <p:cNvPr id="18" name="Text 13"/>
          <p:cNvSpPr/>
          <p:nvPr/>
        </p:nvSpPr>
        <p:spPr>
          <a:xfrm>
            <a:off x="1666280" y="66546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Demographic and purchasing behavior data for loyal customers.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255639"/>
            <a:ext cx="8066961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Cleaning and Transformation</a:t>
            </a:r>
            <a:endParaRPr lang="en-US" sz="4418" dirty="0"/>
          </a:p>
        </p:txBody>
      </p:sp>
      <p:sp>
        <p:nvSpPr>
          <p:cNvPr id="5" name="Text 2"/>
          <p:cNvSpPr/>
          <p:nvPr/>
        </p:nvSpPr>
        <p:spPr>
          <a:xfrm>
            <a:off x="1185029" y="3574137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Validation</a:t>
            </a:r>
            <a:endParaRPr lang="en-US" sz="2209" dirty="0"/>
          </a:p>
        </p:txBody>
      </p:sp>
      <p:sp>
        <p:nvSpPr>
          <p:cNvPr id="6" name="Text 3"/>
          <p:cNvSpPr/>
          <p:nvPr/>
        </p:nvSpPr>
        <p:spPr>
          <a:xfrm>
            <a:off x="1185029" y="4171593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and resolve missing values, outliers, and inconsistencies.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3574137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 Engineering</a:t>
            </a:r>
            <a:endParaRPr lang="en-US" sz="2209" dirty="0"/>
          </a:p>
        </p:txBody>
      </p:sp>
      <p:sp>
        <p:nvSpPr>
          <p:cNvPr id="8" name="Text 5"/>
          <p:cNvSpPr/>
          <p:nvPr/>
        </p:nvSpPr>
        <p:spPr>
          <a:xfrm>
            <a:off x="5479613" y="4171593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Create new variables to provide deeper insights, such as average order value and customer lifetime value.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3574137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Aggregation</a:t>
            </a:r>
            <a:endParaRPr lang="en-US" sz="2209" dirty="0"/>
          </a:p>
        </p:txBody>
      </p:sp>
      <p:sp>
        <p:nvSpPr>
          <p:cNvPr id="10" name="Text 7"/>
          <p:cNvSpPr/>
          <p:nvPr/>
        </p:nvSpPr>
        <p:spPr>
          <a:xfrm>
            <a:off x="9774198" y="4171593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Group data by dimensions like time, location, and product category to enable robust analysis.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181" y="2806898"/>
            <a:ext cx="4871918" cy="26186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0108" y="675799"/>
            <a:ext cx="6032540" cy="698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97"/>
              </a:lnSpc>
              <a:buNone/>
            </a:pPr>
            <a:r>
              <a:rPr lang="en-US" sz="439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Exploratory Data Analysis</a:t>
            </a:r>
            <a:endParaRPr lang="en-US" sz="4398" dirty="0"/>
          </a:p>
        </p:txBody>
      </p:sp>
      <p:sp>
        <p:nvSpPr>
          <p:cNvPr id="7" name="Shape 2"/>
          <p:cNvSpPr/>
          <p:nvPr/>
        </p:nvSpPr>
        <p:spPr>
          <a:xfrm>
            <a:off x="1204198" y="1742480"/>
            <a:ext cx="49054" cy="5814298"/>
          </a:xfrm>
          <a:prstGeom prst="roundRect">
            <a:avLst>
              <a:gd name="adj" fmla="val 225440"/>
            </a:avLst>
          </a:prstGeom>
          <a:solidFill>
            <a:srgbClr val="194A99"/>
          </a:solidFill>
          <a:ln/>
        </p:spPr>
      </p:sp>
      <p:sp>
        <p:nvSpPr>
          <p:cNvPr id="8" name="Shape 3"/>
          <p:cNvSpPr/>
          <p:nvPr/>
        </p:nvSpPr>
        <p:spPr>
          <a:xfrm>
            <a:off x="1505188" y="2270879"/>
            <a:ext cx="860108" cy="49054"/>
          </a:xfrm>
          <a:prstGeom prst="roundRect">
            <a:avLst>
              <a:gd name="adj" fmla="val 225440"/>
            </a:avLst>
          </a:prstGeom>
          <a:solidFill>
            <a:srgbClr val="194A99"/>
          </a:solidFill>
          <a:ln/>
        </p:spPr>
      </p:sp>
      <p:sp>
        <p:nvSpPr>
          <p:cNvPr id="9" name="Shape 4"/>
          <p:cNvSpPr/>
          <p:nvPr/>
        </p:nvSpPr>
        <p:spPr>
          <a:xfrm>
            <a:off x="952262" y="2018943"/>
            <a:ext cx="552926" cy="552926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37166" y="2127766"/>
            <a:ext cx="18299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9"/>
              </a:lnSpc>
              <a:buNone/>
            </a:pPr>
            <a:r>
              <a:rPr lang="en-US" sz="26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39" dirty="0"/>
          </a:p>
        </p:txBody>
      </p:sp>
      <p:sp>
        <p:nvSpPr>
          <p:cNvPr id="11" name="Text 6"/>
          <p:cNvSpPr/>
          <p:nvPr/>
        </p:nvSpPr>
        <p:spPr>
          <a:xfrm>
            <a:off x="2580323" y="1988225"/>
            <a:ext cx="2792611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9"/>
              </a:lnSpc>
              <a:buNone/>
            </a:pPr>
            <a:r>
              <a:rPr lang="en-US" sz="219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Sales Trends</a:t>
            </a:r>
            <a:endParaRPr lang="en-US" sz="2199" dirty="0"/>
          </a:p>
        </p:txBody>
      </p:sp>
      <p:sp>
        <p:nvSpPr>
          <p:cNvPr id="12" name="Text 7"/>
          <p:cNvSpPr/>
          <p:nvPr/>
        </p:nvSpPr>
        <p:spPr>
          <a:xfrm>
            <a:off x="2580323" y="2484715"/>
            <a:ext cx="5703570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Analyze monthly and seasonal sales patterns to identify growth opportunities.</a:t>
            </a:r>
            <a:endParaRPr lang="en-US" sz="1935" dirty="0"/>
          </a:p>
        </p:txBody>
      </p:sp>
      <p:sp>
        <p:nvSpPr>
          <p:cNvPr id="13" name="Shape 8"/>
          <p:cNvSpPr/>
          <p:nvPr/>
        </p:nvSpPr>
        <p:spPr>
          <a:xfrm>
            <a:off x="1505188" y="4290893"/>
            <a:ext cx="860108" cy="49054"/>
          </a:xfrm>
          <a:prstGeom prst="roundRect">
            <a:avLst>
              <a:gd name="adj" fmla="val 225440"/>
            </a:avLst>
          </a:prstGeom>
          <a:solidFill>
            <a:srgbClr val="194A99"/>
          </a:solidFill>
          <a:ln/>
        </p:spPr>
      </p:sp>
      <p:sp>
        <p:nvSpPr>
          <p:cNvPr id="14" name="Shape 9"/>
          <p:cNvSpPr/>
          <p:nvPr/>
        </p:nvSpPr>
        <p:spPr>
          <a:xfrm>
            <a:off x="952262" y="4038957"/>
            <a:ext cx="552926" cy="552926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137166" y="4147780"/>
            <a:ext cx="18299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9"/>
              </a:lnSpc>
              <a:buNone/>
            </a:pPr>
            <a:r>
              <a:rPr lang="en-US" sz="26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39" dirty="0"/>
          </a:p>
        </p:txBody>
      </p:sp>
      <p:sp>
        <p:nvSpPr>
          <p:cNvPr id="16" name="Text 11"/>
          <p:cNvSpPr/>
          <p:nvPr/>
        </p:nvSpPr>
        <p:spPr>
          <a:xfrm>
            <a:off x="2580323" y="4008239"/>
            <a:ext cx="2792611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9"/>
              </a:lnSpc>
              <a:buNone/>
            </a:pPr>
            <a:r>
              <a:rPr lang="en-US" sz="219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Product Performance</a:t>
            </a:r>
            <a:endParaRPr lang="en-US" sz="2199" dirty="0"/>
          </a:p>
        </p:txBody>
      </p:sp>
      <p:sp>
        <p:nvSpPr>
          <p:cNvPr id="17" name="Text 12"/>
          <p:cNvSpPr/>
          <p:nvPr/>
        </p:nvSpPr>
        <p:spPr>
          <a:xfrm>
            <a:off x="2580323" y="4504730"/>
            <a:ext cx="5703570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Evaluate top-selling items, profit margins, and inventory turnover by category.</a:t>
            </a:r>
            <a:endParaRPr lang="en-US" sz="1935" dirty="0"/>
          </a:p>
        </p:txBody>
      </p:sp>
      <p:sp>
        <p:nvSpPr>
          <p:cNvPr id="18" name="Shape 13"/>
          <p:cNvSpPr/>
          <p:nvPr/>
        </p:nvSpPr>
        <p:spPr>
          <a:xfrm>
            <a:off x="1505188" y="6310908"/>
            <a:ext cx="860108" cy="49054"/>
          </a:xfrm>
          <a:prstGeom prst="roundRect">
            <a:avLst>
              <a:gd name="adj" fmla="val 225440"/>
            </a:avLst>
          </a:prstGeom>
          <a:solidFill>
            <a:srgbClr val="194A99"/>
          </a:solidFill>
          <a:ln/>
        </p:spPr>
      </p:sp>
      <p:sp>
        <p:nvSpPr>
          <p:cNvPr id="19" name="Shape 14"/>
          <p:cNvSpPr/>
          <p:nvPr/>
        </p:nvSpPr>
        <p:spPr>
          <a:xfrm>
            <a:off x="952262" y="6058972"/>
            <a:ext cx="552926" cy="552926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137166" y="6167795"/>
            <a:ext cx="182999" cy="3351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9"/>
              </a:lnSpc>
              <a:buNone/>
            </a:pPr>
            <a:r>
              <a:rPr lang="en-US" sz="263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39" dirty="0"/>
          </a:p>
        </p:txBody>
      </p:sp>
      <p:sp>
        <p:nvSpPr>
          <p:cNvPr id="21" name="Text 16"/>
          <p:cNvSpPr/>
          <p:nvPr/>
        </p:nvSpPr>
        <p:spPr>
          <a:xfrm>
            <a:off x="2580323" y="6028253"/>
            <a:ext cx="2825710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9"/>
              </a:lnSpc>
              <a:buNone/>
            </a:pPr>
            <a:r>
              <a:rPr lang="en-US" sz="219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Customer Segmentation</a:t>
            </a:r>
            <a:endParaRPr lang="en-US" sz="2199" dirty="0"/>
          </a:p>
        </p:txBody>
      </p:sp>
      <p:sp>
        <p:nvSpPr>
          <p:cNvPr id="22" name="Text 17"/>
          <p:cNvSpPr/>
          <p:nvPr/>
        </p:nvSpPr>
        <p:spPr>
          <a:xfrm>
            <a:off x="2580323" y="6524744"/>
            <a:ext cx="5703570" cy="786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Group customers based on purchase behavior and demographic attributes.</a:t>
            </a:r>
            <a:endParaRPr lang="en-US" sz="19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2" y="2737366"/>
            <a:ext cx="4955977" cy="27547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8755" y="752713"/>
            <a:ext cx="5535454" cy="6025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5"/>
              </a:lnSpc>
              <a:buNone/>
            </a:pPr>
            <a:r>
              <a:rPr lang="en-US" sz="379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Reporting and Visualization</a:t>
            </a:r>
            <a:endParaRPr lang="en-US" sz="3796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755" y="1673423"/>
            <a:ext cx="530304" cy="53030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28755" y="2415778"/>
            <a:ext cx="241042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Interactive Dashboards</a:t>
            </a:r>
            <a:endParaRPr lang="en-US" sz="1898" dirty="0"/>
          </a:p>
        </p:txBody>
      </p:sp>
      <p:sp>
        <p:nvSpPr>
          <p:cNvPr id="9" name="Text 3"/>
          <p:cNvSpPr/>
          <p:nvPr/>
        </p:nvSpPr>
        <p:spPr>
          <a:xfrm>
            <a:off x="6228755" y="2844284"/>
            <a:ext cx="7659291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167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Deliver real-time insights through visual reports and KPIs.</a:t>
            </a:r>
            <a:endParaRPr lang="en-US" sz="167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755" y="3820001"/>
            <a:ext cx="530304" cy="53030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28755" y="4562356"/>
            <a:ext cx="2410420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Reporting</a:t>
            </a:r>
            <a:endParaRPr lang="en-US" sz="1898" dirty="0"/>
          </a:p>
        </p:txBody>
      </p:sp>
      <p:sp>
        <p:nvSpPr>
          <p:cNvPr id="12" name="Text 5"/>
          <p:cNvSpPr/>
          <p:nvPr/>
        </p:nvSpPr>
        <p:spPr>
          <a:xfrm>
            <a:off x="6228755" y="4990862"/>
            <a:ext cx="7659291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167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Generate scheduled reports for stakeholders and decision-makers.</a:t>
            </a:r>
            <a:endParaRPr lang="en-US" sz="167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755" y="5966579"/>
            <a:ext cx="530304" cy="53030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28755" y="6708934"/>
            <a:ext cx="344709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Presentation-Ready Visualizations</a:t>
            </a:r>
            <a:endParaRPr lang="en-US" sz="1898" dirty="0"/>
          </a:p>
        </p:txBody>
      </p:sp>
      <p:sp>
        <p:nvSpPr>
          <p:cNvPr id="15" name="Text 7"/>
          <p:cNvSpPr/>
          <p:nvPr/>
        </p:nvSpPr>
        <p:spPr>
          <a:xfrm>
            <a:off x="6228755" y="7137440"/>
            <a:ext cx="7659291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167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 compelling, data-driven presentations to communicate findings.</a:t>
            </a:r>
            <a:endParaRPr lang="en-US" sz="167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6" y="1484114"/>
            <a:ext cx="4878110" cy="52643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7816" y="669012"/>
            <a:ext cx="7223046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435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Insights and Recommendations</a:t>
            </a:r>
            <a:endParaRPr lang="en-US" sz="435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816" y="1724978"/>
            <a:ext cx="1216343" cy="194619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18966" y="1968222"/>
            <a:ext cx="2799397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1"/>
              </a:lnSpc>
              <a:buNone/>
            </a:pPr>
            <a:r>
              <a:rPr lang="en-US" sz="21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High-Potential Products</a:t>
            </a:r>
            <a:endParaRPr lang="en-US" sz="2177" dirty="0"/>
          </a:p>
        </p:txBody>
      </p:sp>
      <p:sp>
        <p:nvSpPr>
          <p:cNvPr id="9" name="Text 3"/>
          <p:cNvSpPr/>
          <p:nvPr/>
        </p:nvSpPr>
        <p:spPr>
          <a:xfrm>
            <a:off x="7918966" y="2459593"/>
            <a:ext cx="5860018" cy="3890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5"/>
              </a:lnSpc>
              <a:buNone/>
            </a:pPr>
            <a:r>
              <a:rPr lang="en-US" sz="191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best-selling items with room for further growth.</a:t>
            </a:r>
            <a:endParaRPr lang="en-US" sz="191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816" y="3671173"/>
            <a:ext cx="1216343" cy="194619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18966" y="3914418"/>
            <a:ext cx="3821073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1"/>
              </a:lnSpc>
              <a:buNone/>
            </a:pPr>
            <a:r>
              <a:rPr lang="en-US" sz="21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Optimize Pricing and Promotions</a:t>
            </a:r>
            <a:endParaRPr lang="en-US" sz="2177" dirty="0"/>
          </a:p>
        </p:txBody>
      </p:sp>
      <p:sp>
        <p:nvSpPr>
          <p:cNvPr id="12" name="Text 5"/>
          <p:cNvSpPr/>
          <p:nvPr/>
        </p:nvSpPr>
        <p:spPr>
          <a:xfrm>
            <a:off x="7918966" y="4405789"/>
            <a:ext cx="5860018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5"/>
              </a:lnSpc>
              <a:buNone/>
            </a:pPr>
            <a:r>
              <a:rPr lang="en-US" sz="191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Leverage data-driven strategies to maximize profit margins.</a:t>
            </a:r>
            <a:endParaRPr lang="en-US" sz="191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816" y="5617369"/>
            <a:ext cx="1216343" cy="194619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918966" y="5860613"/>
            <a:ext cx="3107531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1"/>
              </a:lnSpc>
              <a:buNone/>
            </a:pPr>
            <a:r>
              <a:rPr lang="en-US" sz="217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Target Valuable Customers</a:t>
            </a:r>
            <a:endParaRPr lang="en-US" sz="2177" dirty="0"/>
          </a:p>
        </p:txBody>
      </p:sp>
      <p:sp>
        <p:nvSpPr>
          <p:cNvPr id="15" name="Text 7"/>
          <p:cNvSpPr/>
          <p:nvPr/>
        </p:nvSpPr>
        <p:spPr>
          <a:xfrm>
            <a:off x="7918966" y="6351984"/>
            <a:ext cx="5860018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5"/>
              </a:lnSpc>
              <a:buNone/>
            </a:pPr>
            <a:r>
              <a:rPr lang="en-US" sz="191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Focus marketing efforts on the most loyal and profitable segments.</a:t>
            </a:r>
            <a:endParaRPr lang="en-US" sz="1916" dirty="0"/>
          </a:p>
        </p:txBody>
      </p:sp>
      <p:pic>
        <p:nvPicPr>
          <p:cNvPr id="16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398151"/>
            <a:ext cx="4869061" cy="54331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007745"/>
            <a:ext cx="6297573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Next Steps</a:t>
            </a:r>
            <a:endParaRPr lang="en-US" sz="4418" dirty="0"/>
          </a:p>
        </p:txBody>
      </p:sp>
      <p:sp>
        <p:nvSpPr>
          <p:cNvPr id="7" name="Shape 2"/>
          <p:cNvSpPr/>
          <p:nvPr/>
        </p:nvSpPr>
        <p:spPr>
          <a:xfrm>
            <a:off x="6350437" y="2079427"/>
            <a:ext cx="7415927" cy="1812965"/>
          </a:xfrm>
          <a:prstGeom prst="roundRect">
            <a:avLst>
              <a:gd name="adj" fmla="val 612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612493" y="2341483"/>
            <a:ext cx="2989064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 Improvement</a:t>
            </a:r>
            <a:endParaRPr lang="en-US" sz="2209" dirty="0"/>
          </a:p>
        </p:txBody>
      </p:sp>
      <p:sp>
        <p:nvSpPr>
          <p:cNvPr id="9" name="Text 4"/>
          <p:cNvSpPr/>
          <p:nvPr/>
        </p:nvSpPr>
        <p:spPr>
          <a:xfrm>
            <a:off x="6612493" y="2840236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Establish an ongoing data analytics program to drive business growth.</a:t>
            </a:r>
            <a:endParaRPr lang="en-US" sz="1944" dirty="0"/>
          </a:p>
        </p:txBody>
      </p:sp>
      <p:sp>
        <p:nvSpPr>
          <p:cNvPr id="10" name="Shape 5"/>
          <p:cNvSpPr/>
          <p:nvPr/>
        </p:nvSpPr>
        <p:spPr>
          <a:xfrm>
            <a:off x="6350437" y="4139208"/>
            <a:ext cx="7415927" cy="1417915"/>
          </a:xfrm>
          <a:prstGeom prst="roundRect">
            <a:avLst>
              <a:gd name="adj" fmla="val 783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612493" y="4401264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Expand Analysis Scope</a:t>
            </a:r>
            <a:endParaRPr lang="en-US" sz="2209" dirty="0"/>
          </a:p>
        </p:txBody>
      </p:sp>
      <p:sp>
        <p:nvSpPr>
          <p:cNvPr id="12" name="Text 7"/>
          <p:cNvSpPr/>
          <p:nvPr/>
        </p:nvSpPr>
        <p:spPr>
          <a:xfrm>
            <a:off x="6612493" y="4900017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Integrate additional data sources to uncover deeper insights.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6350437" y="5803940"/>
            <a:ext cx="7415927" cy="1417915"/>
          </a:xfrm>
          <a:prstGeom prst="roundRect">
            <a:avLst>
              <a:gd name="adj" fmla="val 783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612493" y="6065996"/>
            <a:ext cx="3498771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 Recommendations</a:t>
            </a:r>
            <a:endParaRPr lang="en-US" sz="2209" dirty="0"/>
          </a:p>
        </p:txBody>
      </p:sp>
      <p:sp>
        <p:nvSpPr>
          <p:cNvPr id="15" name="Text 10"/>
          <p:cNvSpPr/>
          <p:nvPr/>
        </p:nvSpPr>
        <p:spPr>
          <a:xfrm>
            <a:off x="6612493" y="6564749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Collaborate with stakeholders to put insights into action.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adonis-web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SMRUTI RANJAN BISWAL</cp:lastModifiedBy>
  <cp:revision>2</cp:revision>
  <dcterms:created xsi:type="dcterms:W3CDTF">2024-06-29T07:18:13Z</dcterms:created>
  <dcterms:modified xsi:type="dcterms:W3CDTF">2024-06-29T07:21:14Z</dcterms:modified>
</cp:coreProperties>
</file>